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92" r:id="rId2"/>
    <p:sldId id="294" r:id="rId3"/>
    <p:sldId id="29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352"/>
    <a:srgbClr val="000000"/>
    <a:srgbClr val="A3248F"/>
    <a:srgbClr val="B3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81CFB-BE78-4E46-AD51-7E84B1030262}" v="1219" dt="2025-08-12T16:24:45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76" d="100"/>
          <a:sy n="76" d="100"/>
        </p:scale>
        <p:origin x="33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UJA.HOT MD Shahzar Idris" userId="f44ae7e3e058283d" providerId="LiveId" clId="{519C1285-330B-4EB7-880F-51036125DDC7}"/>
    <pc:docChg chg="delSld">
      <pc:chgData name="C.UJA.HOT MD Shahzar Idris" userId="f44ae7e3e058283d" providerId="LiveId" clId="{519C1285-330B-4EB7-880F-51036125DDC7}" dt="2025-08-12T16:29:37.251" v="1" actId="47"/>
      <pc:docMkLst>
        <pc:docMk/>
      </pc:docMkLst>
      <pc:sldChg chg="del">
        <pc:chgData name="C.UJA.HOT MD Shahzar Idris" userId="f44ae7e3e058283d" providerId="LiveId" clId="{519C1285-330B-4EB7-880F-51036125DDC7}" dt="2025-08-12T16:29:31.903" v="0" actId="47"/>
        <pc:sldMkLst>
          <pc:docMk/>
          <pc:sldMk cId="685741857" sldId="256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3534665256" sldId="267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2201726995" sldId="269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1175856210" sldId="276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3622187958" sldId="280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1833187965" sldId="281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562623959" sldId="282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4101918125" sldId="283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3652752463" sldId="284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3671479615" sldId="285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3675493152" sldId="286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3737451755" sldId="287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3392331844" sldId="288"/>
        </pc:sldMkLst>
      </pc:sldChg>
      <pc:sldChg chg="del">
        <pc:chgData name="C.UJA.HOT MD Shahzar Idris" userId="f44ae7e3e058283d" providerId="LiveId" clId="{519C1285-330B-4EB7-880F-51036125DDC7}" dt="2025-08-12T16:29:31.903" v="0" actId="47"/>
        <pc:sldMkLst>
          <pc:docMk/>
          <pc:sldMk cId="678630676" sldId="289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1237313953" sldId="290"/>
        </pc:sldMkLst>
      </pc:sldChg>
      <pc:sldChg chg="del">
        <pc:chgData name="C.UJA.HOT MD Shahzar Idris" userId="f44ae7e3e058283d" providerId="LiveId" clId="{519C1285-330B-4EB7-880F-51036125DDC7}" dt="2025-08-12T16:29:37.251" v="1" actId="47"/>
        <pc:sldMkLst>
          <pc:docMk/>
          <pc:sldMk cId="4223318610" sldId="291"/>
        </pc:sldMkLst>
      </pc:sldChg>
      <pc:sldChg chg="del">
        <pc:chgData name="C.UJA.HOT MD Shahzar Idris" userId="f44ae7e3e058283d" providerId="LiveId" clId="{519C1285-330B-4EB7-880F-51036125DDC7}" dt="2025-08-12T16:29:31.903" v="0" actId="47"/>
        <pc:sldMkLst>
          <pc:docMk/>
          <pc:sldMk cId="3134078368" sldId="293"/>
        </pc:sldMkLst>
      </pc:sldChg>
      <pc:sldChg chg="del">
        <pc:chgData name="C.UJA.HOT MD Shahzar Idris" userId="f44ae7e3e058283d" providerId="LiveId" clId="{519C1285-330B-4EB7-880F-51036125DDC7}" dt="2025-08-12T16:29:31.903" v="0" actId="47"/>
        <pc:sldMkLst>
          <pc:docMk/>
          <pc:sldMk cId="2061607919" sldId="2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5D247-AE17-4886-8B08-1BE77548DA14}" type="doc">
      <dgm:prSet loTypeId="urn:microsoft.com/office/officeart/2005/8/layout/pList2" loCatId="list" qsTypeId="urn:microsoft.com/office/officeart/2005/8/quickstyle/3d1" qsCatId="3D" csTypeId="urn:microsoft.com/office/officeart/2005/8/colors/accent3_2" csCatId="accent3" phldr="1"/>
      <dgm:spPr/>
    </dgm:pt>
    <dgm:pt modelId="{F858795C-07DF-47FF-BC61-91AA294943E5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  <a:t>MD SHAHZAR</a:t>
          </a:r>
          <a:b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b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  <a:t>Managing</a:t>
          </a:r>
          <a:b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  <a:t>Partner</a:t>
          </a:r>
        </a:p>
      </dgm:t>
    </dgm:pt>
    <dgm:pt modelId="{207D539F-3427-4278-A284-D4F2DB836B52}" type="parTrans" cxnId="{A3C2F985-17A5-4FD5-BF6F-A02A1A9807EE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AAF1962-B722-4DA8-87A1-8785EF1948F3}" type="sibTrans" cxnId="{A3C2F985-17A5-4FD5-BF6F-A02A1A9807EE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EDCEA3-E037-4311-A045-45C82EB1ACEA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  <a:t>ROMLI MOHD</a:t>
          </a:r>
          <a:b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b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noProof="0" dirty="0">
              <a:latin typeface="Verdana" panose="020B0604030504040204" pitchFamily="34" charset="0"/>
              <a:ea typeface="Verdana" panose="020B0604030504040204" pitchFamily="34" charset="0"/>
            </a:rPr>
            <a:t>Managing Partner</a:t>
          </a:r>
        </a:p>
      </dgm:t>
    </dgm:pt>
    <dgm:pt modelId="{2006050D-FD3B-4314-BB41-801A16EC7AA9}" type="parTrans" cxnId="{DBD43905-CA5F-4DCE-9465-704FB8854E6A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163B03-F78E-4771-B768-33CE64F1E9E1}" type="sibTrans" cxnId="{DBD43905-CA5F-4DCE-9465-704FB8854E6A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8AB9AD-E24D-4D48-A2FA-E151464C444E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EFANDI RAMLI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Chief Technology</a:t>
          </a:r>
        </a:p>
      </dgm:t>
    </dgm:pt>
    <dgm:pt modelId="{F8E79591-60C6-4825-9883-193994BE24A9}" type="parTrans" cxnId="{39145C06-82B6-4EFC-A0A9-EADEF6279C5D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3D19E6D-88A5-4920-8E82-591F310927EF}" type="sibTrans" cxnId="{39145C06-82B6-4EFC-A0A9-EADEF6279C5D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F10CAD6-FE42-48B8-A01E-A4E58FD0BDF8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REMY 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ABU BAKAR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Chief Operations</a:t>
          </a:r>
        </a:p>
      </dgm:t>
    </dgm:pt>
    <dgm:pt modelId="{7F7FE575-B892-4230-9FFD-C12830FF5BB3}" type="parTrans" cxnId="{9422E2CA-F67D-4F5F-98E5-06A4395B9D6F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775E88-017D-478E-AF33-B84F5AAD325F}" type="sibTrans" cxnId="{9422E2CA-F67D-4F5F-98E5-06A4395B9D6F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A1E791-C514-40F5-9DCA-E5CDDC129374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RIFKY KESUMA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Chief Financial</a:t>
          </a:r>
        </a:p>
      </dgm:t>
    </dgm:pt>
    <dgm:pt modelId="{86B1834E-F24B-4CD1-BEFA-72C4DB8478C2}" type="parTrans" cxnId="{0A52A00C-DA43-49E1-9B15-D1ACB91DAA4F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0D4BF6-57CA-48AB-AF9E-E742090CD4E2}" type="sibTrans" cxnId="{0A52A00C-DA43-49E1-9B15-D1ACB91DAA4F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647C3F-F2DB-46D4-A33C-1CCC55F9F24C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ADI 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ASHRAF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Head of Technical</a:t>
          </a:r>
        </a:p>
      </dgm:t>
    </dgm:pt>
    <dgm:pt modelId="{488D3A0F-E483-444D-9AB8-C1172D4415FD}" type="parTrans" cxnId="{B379FE08-F310-4A1C-B419-9D18C257692A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298484-F350-4C70-B835-0A445DBBBE8A}" type="sibTrans" cxnId="{B379FE08-F310-4A1C-B419-9D18C257692A}">
      <dgm:prSet/>
      <dgm:spPr/>
      <dgm:t>
        <a:bodyPr/>
        <a:lstStyle/>
        <a:p>
          <a:pPr algn="ctr"/>
          <a:endParaRPr lang="en-MY" sz="13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0C8C4D-EB21-44CE-8303-66A2FDC68A3F}" type="pres">
      <dgm:prSet presAssocID="{C4C5D247-AE17-4886-8B08-1BE77548DA14}" presName="Name0" presStyleCnt="0">
        <dgm:presLayoutVars>
          <dgm:dir/>
          <dgm:resizeHandles val="exact"/>
        </dgm:presLayoutVars>
      </dgm:prSet>
      <dgm:spPr/>
    </dgm:pt>
    <dgm:pt modelId="{1BFAD2D1-5222-422B-852C-E470DF9BB00B}" type="pres">
      <dgm:prSet presAssocID="{C4C5D247-AE17-4886-8B08-1BE77548DA14}" presName="bkgdShp" presStyleLbl="alignAccFollowNode1" presStyleIdx="0" presStyleCnt="1"/>
      <dgm:spPr/>
    </dgm:pt>
    <dgm:pt modelId="{971B6672-E64F-4A4E-ABA3-4D689461F4AE}" type="pres">
      <dgm:prSet presAssocID="{C4C5D247-AE17-4886-8B08-1BE77548DA14}" presName="linComp" presStyleCnt="0"/>
      <dgm:spPr/>
    </dgm:pt>
    <dgm:pt modelId="{EF8A2B24-FF92-4FC8-B7A2-F1026708C2AF}" type="pres">
      <dgm:prSet presAssocID="{F858795C-07DF-47FF-BC61-91AA294943E5}" presName="compNode" presStyleCnt="0"/>
      <dgm:spPr/>
    </dgm:pt>
    <dgm:pt modelId="{9C9BD4B6-3E66-47BE-A0EA-08EC24F1C671}" type="pres">
      <dgm:prSet presAssocID="{F858795C-07DF-47FF-BC61-91AA294943E5}" presName="node" presStyleLbl="node1" presStyleIdx="0" presStyleCnt="6">
        <dgm:presLayoutVars>
          <dgm:bulletEnabled val="1"/>
        </dgm:presLayoutVars>
      </dgm:prSet>
      <dgm:spPr/>
    </dgm:pt>
    <dgm:pt modelId="{5CAC5E7F-11C4-44CD-B4A8-5E4FB4519501}" type="pres">
      <dgm:prSet presAssocID="{F858795C-07DF-47FF-BC61-91AA294943E5}" presName="invisiNode" presStyleLbl="node1" presStyleIdx="0" presStyleCnt="6"/>
      <dgm:spPr/>
    </dgm:pt>
    <dgm:pt modelId="{882C6EF6-6E75-4415-BC10-88579180A827}" type="pres">
      <dgm:prSet presAssocID="{F858795C-07DF-47FF-BC61-91AA294943E5}" presName="imagNode" presStyleLbl="fgImgPlace1" presStyleIdx="0" presStyleCnt="6"/>
      <dgm:spPr/>
    </dgm:pt>
    <dgm:pt modelId="{B89CE0A7-DFAD-42F2-AFB1-BA53B29A130E}" type="pres">
      <dgm:prSet presAssocID="{FAAF1962-B722-4DA8-87A1-8785EF1948F3}" presName="sibTrans" presStyleLbl="sibTrans2D1" presStyleIdx="0" presStyleCnt="0"/>
      <dgm:spPr/>
    </dgm:pt>
    <dgm:pt modelId="{8BA2F4F2-EFC4-4AC1-AE7E-46A357ECAABA}" type="pres">
      <dgm:prSet presAssocID="{35EDCEA3-E037-4311-A045-45C82EB1ACEA}" presName="compNode" presStyleCnt="0"/>
      <dgm:spPr/>
    </dgm:pt>
    <dgm:pt modelId="{C588AF8E-7F80-4299-9F67-07FB6B26E10A}" type="pres">
      <dgm:prSet presAssocID="{35EDCEA3-E037-4311-A045-45C82EB1ACEA}" presName="node" presStyleLbl="node1" presStyleIdx="1" presStyleCnt="6" custLinFactNeighborX="670" custLinFactNeighborY="1989">
        <dgm:presLayoutVars>
          <dgm:bulletEnabled val="1"/>
        </dgm:presLayoutVars>
      </dgm:prSet>
      <dgm:spPr/>
    </dgm:pt>
    <dgm:pt modelId="{55162088-4B92-40EE-BD57-67030F832E56}" type="pres">
      <dgm:prSet presAssocID="{35EDCEA3-E037-4311-A045-45C82EB1ACEA}" presName="invisiNode" presStyleLbl="node1" presStyleIdx="1" presStyleCnt="6"/>
      <dgm:spPr/>
    </dgm:pt>
    <dgm:pt modelId="{829E5E0D-B13F-41DC-8751-B1C63CD1699D}" type="pres">
      <dgm:prSet presAssocID="{35EDCEA3-E037-4311-A045-45C82EB1ACEA}" presName="imagNode" presStyleLbl="fgImgPlace1" presStyleIdx="1" presStyleCnt="6"/>
      <dgm:spPr/>
    </dgm:pt>
    <dgm:pt modelId="{1AC074CC-D5D1-4F6A-8013-C69A86105A01}" type="pres">
      <dgm:prSet presAssocID="{9E163B03-F78E-4771-B768-33CE64F1E9E1}" presName="sibTrans" presStyleLbl="sibTrans2D1" presStyleIdx="0" presStyleCnt="0"/>
      <dgm:spPr/>
    </dgm:pt>
    <dgm:pt modelId="{83A08692-D04B-49A4-8ABC-540372EA3F66}" type="pres">
      <dgm:prSet presAssocID="{DC8AB9AD-E24D-4D48-A2FA-E151464C444E}" presName="compNode" presStyleCnt="0"/>
      <dgm:spPr/>
    </dgm:pt>
    <dgm:pt modelId="{72709BC6-E9C3-4627-A02E-233367BFD851}" type="pres">
      <dgm:prSet presAssocID="{DC8AB9AD-E24D-4D48-A2FA-E151464C444E}" presName="node" presStyleLbl="node1" presStyleIdx="2" presStyleCnt="6">
        <dgm:presLayoutVars>
          <dgm:bulletEnabled val="1"/>
        </dgm:presLayoutVars>
      </dgm:prSet>
      <dgm:spPr/>
    </dgm:pt>
    <dgm:pt modelId="{9832AF05-53A7-4D36-9604-5B74BFB5EE6C}" type="pres">
      <dgm:prSet presAssocID="{DC8AB9AD-E24D-4D48-A2FA-E151464C444E}" presName="invisiNode" presStyleLbl="node1" presStyleIdx="2" presStyleCnt="6"/>
      <dgm:spPr/>
    </dgm:pt>
    <dgm:pt modelId="{E0BF4110-84C6-45F2-A90F-2176CCC08784}" type="pres">
      <dgm:prSet presAssocID="{DC8AB9AD-E24D-4D48-A2FA-E151464C444E}" presName="imagNode" presStyleLbl="fgImgPlace1" presStyleIdx="2" presStyleCnt="6"/>
      <dgm:spPr/>
    </dgm:pt>
    <dgm:pt modelId="{7FBFB442-BCD0-4DA7-BDCA-ADEDD7623052}" type="pres">
      <dgm:prSet presAssocID="{C3D19E6D-88A5-4920-8E82-591F310927EF}" presName="sibTrans" presStyleLbl="sibTrans2D1" presStyleIdx="0" presStyleCnt="0"/>
      <dgm:spPr/>
    </dgm:pt>
    <dgm:pt modelId="{A48C9B87-14DF-449C-B91C-3360FBD2AA35}" type="pres">
      <dgm:prSet presAssocID="{BF10CAD6-FE42-48B8-A01E-A4E58FD0BDF8}" presName="compNode" presStyleCnt="0"/>
      <dgm:spPr/>
    </dgm:pt>
    <dgm:pt modelId="{AA28DBF2-FB61-4EBE-A5B6-80011F3CFB25}" type="pres">
      <dgm:prSet presAssocID="{BF10CAD6-FE42-48B8-A01E-A4E58FD0BDF8}" presName="node" presStyleLbl="node1" presStyleIdx="3" presStyleCnt="6">
        <dgm:presLayoutVars>
          <dgm:bulletEnabled val="1"/>
        </dgm:presLayoutVars>
      </dgm:prSet>
      <dgm:spPr/>
    </dgm:pt>
    <dgm:pt modelId="{C30DF42F-7484-4F07-B142-5BE1BBA0F70A}" type="pres">
      <dgm:prSet presAssocID="{BF10CAD6-FE42-48B8-A01E-A4E58FD0BDF8}" presName="invisiNode" presStyleLbl="node1" presStyleIdx="3" presStyleCnt="6"/>
      <dgm:spPr/>
    </dgm:pt>
    <dgm:pt modelId="{1C6582EC-3CEC-46AE-93EF-BA2554B24A0E}" type="pres">
      <dgm:prSet presAssocID="{BF10CAD6-FE42-48B8-A01E-A4E58FD0BDF8}" presName="imagNode" presStyleLbl="fgImgPlace1" presStyleIdx="3" presStyleCnt="6"/>
      <dgm:spPr/>
    </dgm:pt>
    <dgm:pt modelId="{8DA5B6ED-2809-4A89-82D3-7AE5DFE3141F}" type="pres">
      <dgm:prSet presAssocID="{13775E88-017D-478E-AF33-B84F5AAD325F}" presName="sibTrans" presStyleLbl="sibTrans2D1" presStyleIdx="0" presStyleCnt="0"/>
      <dgm:spPr/>
    </dgm:pt>
    <dgm:pt modelId="{2D278BAE-63E6-494B-B3C6-C518E157D441}" type="pres">
      <dgm:prSet presAssocID="{E2A1E791-C514-40F5-9DCA-E5CDDC129374}" presName="compNode" presStyleCnt="0"/>
      <dgm:spPr/>
    </dgm:pt>
    <dgm:pt modelId="{41C70353-C058-40D7-9A6E-10650755A15B}" type="pres">
      <dgm:prSet presAssocID="{E2A1E791-C514-40F5-9DCA-E5CDDC129374}" presName="node" presStyleLbl="node1" presStyleIdx="4" presStyleCnt="6">
        <dgm:presLayoutVars>
          <dgm:bulletEnabled val="1"/>
        </dgm:presLayoutVars>
      </dgm:prSet>
      <dgm:spPr/>
    </dgm:pt>
    <dgm:pt modelId="{6C6D7FB8-6A62-4EF5-9287-73D5CE2B5C1C}" type="pres">
      <dgm:prSet presAssocID="{E2A1E791-C514-40F5-9DCA-E5CDDC129374}" presName="invisiNode" presStyleLbl="node1" presStyleIdx="4" presStyleCnt="6"/>
      <dgm:spPr/>
    </dgm:pt>
    <dgm:pt modelId="{483726DF-EBE7-46C6-8B00-4587FB4F958A}" type="pres">
      <dgm:prSet presAssocID="{E2A1E791-C514-40F5-9DCA-E5CDDC129374}" presName="imagNode" presStyleLbl="fgImgPlace1" presStyleIdx="4" presStyleCnt="6"/>
      <dgm:spPr/>
    </dgm:pt>
    <dgm:pt modelId="{8CCDB5B2-19DB-4D21-90FB-7079D4803D64}" type="pres">
      <dgm:prSet presAssocID="{990D4BF6-57CA-48AB-AF9E-E742090CD4E2}" presName="sibTrans" presStyleLbl="sibTrans2D1" presStyleIdx="0" presStyleCnt="0"/>
      <dgm:spPr/>
    </dgm:pt>
    <dgm:pt modelId="{94BBE202-1AE4-4E5B-81A8-8EE7F8074054}" type="pres">
      <dgm:prSet presAssocID="{70647C3F-F2DB-46D4-A33C-1CCC55F9F24C}" presName="compNode" presStyleCnt="0"/>
      <dgm:spPr/>
    </dgm:pt>
    <dgm:pt modelId="{EAC0BC81-FE49-466E-AE7F-464CADA6F400}" type="pres">
      <dgm:prSet presAssocID="{70647C3F-F2DB-46D4-A33C-1CCC55F9F24C}" presName="node" presStyleLbl="node1" presStyleIdx="5" presStyleCnt="6">
        <dgm:presLayoutVars>
          <dgm:bulletEnabled val="1"/>
        </dgm:presLayoutVars>
      </dgm:prSet>
      <dgm:spPr/>
    </dgm:pt>
    <dgm:pt modelId="{A42CCB87-255A-4C14-924D-9821FAF58E77}" type="pres">
      <dgm:prSet presAssocID="{70647C3F-F2DB-46D4-A33C-1CCC55F9F24C}" presName="invisiNode" presStyleLbl="node1" presStyleIdx="5" presStyleCnt="6"/>
      <dgm:spPr/>
    </dgm:pt>
    <dgm:pt modelId="{9FFD8052-457F-4961-A2A3-D516FE35672E}" type="pres">
      <dgm:prSet presAssocID="{70647C3F-F2DB-46D4-A33C-1CCC55F9F24C}" presName="imagNode" presStyleLbl="fgImgPlace1" presStyleIdx="5" presStyleCnt="6"/>
      <dgm:spPr/>
    </dgm:pt>
  </dgm:ptLst>
  <dgm:cxnLst>
    <dgm:cxn modelId="{DBD43905-CA5F-4DCE-9465-704FB8854E6A}" srcId="{C4C5D247-AE17-4886-8B08-1BE77548DA14}" destId="{35EDCEA3-E037-4311-A045-45C82EB1ACEA}" srcOrd="1" destOrd="0" parTransId="{2006050D-FD3B-4314-BB41-801A16EC7AA9}" sibTransId="{9E163B03-F78E-4771-B768-33CE64F1E9E1}"/>
    <dgm:cxn modelId="{39145C06-82B6-4EFC-A0A9-EADEF6279C5D}" srcId="{C4C5D247-AE17-4886-8B08-1BE77548DA14}" destId="{DC8AB9AD-E24D-4D48-A2FA-E151464C444E}" srcOrd="2" destOrd="0" parTransId="{F8E79591-60C6-4825-9883-193994BE24A9}" sibTransId="{C3D19E6D-88A5-4920-8E82-591F310927EF}"/>
    <dgm:cxn modelId="{B379FE08-F310-4A1C-B419-9D18C257692A}" srcId="{C4C5D247-AE17-4886-8B08-1BE77548DA14}" destId="{70647C3F-F2DB-46D4-A33C-1CCC55F9F24C}" srcOrd="5" destOrd="0" parTransId="{488D3A0F-E483-444D-9AB8-C1172D4415FD}" sibTransId="{32298484-F350-4C70-B835-0A445DBBBE8A}"/>
    <dgm:cxn modelId="{0A52A00C-DA43-49E1-9B15-D1ACB91DAA4F}" srcId="{C4C5D247-AE17-4886-8B08-1BE77548DA14}" destId="{E2A1E791-C514-40F5-9DCA-E5CDDC129374}" srcOrd="4" destOrd="0" parTransId="{86B1834E-F24B-4CD1-BEFA-72C4DB8478C2}" sibTransId="{990D4BF6-57CA-48AB-AF9E-E742090CD4E2}"/>
    <dgm:cxn modelId="{A5FCEA4A-B26B-4A7F-9969-974DCA98C7D5}" type="presOf" srcId="{35EDCEA3-E037-4311-A045-45C82EB1ACEA}" destId="{C588AF8E-7F80-4299-9F67-07FB6B26E10A}" srcOrd="0" destOrd="0" presId="urn:microsoft.com/office/officeart/2005/8/layout/pList2"/>
    <dgm:cxn modelId="{854D736C-BD11-462A-A0B6-A90A178700F4}" type="presOf" srcId="{FAAF1962-B722-4DA8-87A1-8785EF1948F3}" destId="{B89CE0A7-DFAD-42F2-AFB1-BA53B29A130E}" srcOrd="0" destOrd="0" presId="urn:microsoft.com/office/officeart/2005/8/layout/pList2"/>
    <dgm:cxn modelId="{494ED36D-E310-4745-B4D0-3CC6921CA559}" type="presOf" srcId="{DC8AB9AD-E24D-4D48-A2FA-E151464C444E}" destId="{72709BC6-E9C3-4627-A02E-233367BFD851}" srcOrd="0" destOrd="0" presId="urn:microsoft.com/office/officeart/2005/8/layout/pList2"/>
    <dgm:cxn modelId="{463C034F-40B6-4D73-818D-339B2CBD987F}" type="presOf" srcId="{F858795C-07DF-47FF-BC61-91AA294943E5}" destId="{9C9BD4B6-3E66-47BE-A0EA-08EC24F1C671}" srcOrd="0" destOrd="0" presId="urn:microsoft.com/office/officeart/2005/8/layout/pList2"/>
    <dgm:cxn modelId="{A3C2F985-17A5-4FD5-BF6F-A02A1A9807EE}" srcId="{C4C5D247-AE17-4886-8B08-1BE77548DA14}" destId="{F858795C-07DF-47FF-BC61-91AA294943E5}" srcOrd="0" destOrd="0" parTransId="{207D539F-3427-4278-A284-D4F2DB836B52}" sibTransId="{FAAF1962-B722-4DA8-87A1-8785EF1948F3}"/>
    <dgm:cxn modelId="{7DE92095-45FF-4647-8312-AF79412A06D2}" type="presOf" srcId="{990D4BF6-57CA-48AB-AF9E-E742090CD4E2}" destId="{8CCDB5B2-19DB-4D21-90FB-7079D4803D64}" srcOrd="0" destOrd="0" presId="urn:microsoft.com/office/officeart/2005/8/layout/pList2"/>
    <dgm:cxn modelId="{03E6F4A1-F61E-4475-A99E-5C5D37E1AA6D}" type="presOf" srcId="{70647C3F-F2DB-46D4-A33C-1CCC55F9F24C}" destId="{EAC0BC81-FE49-466E-AE7F-464CADA6F400}" srcOrd="0" destOrd="0" presId="urn:microsoft.com/office/officeart/2005/8/layout/pList2"/>
    <dgm:cxn modelId="{29B882A2-0EF5-439C-B885-C524639A639A}" type="presOf" srcId="{13775E88-017D-478E-AF33-B84F5AAD325F}" destId="{8DA5B6ED-2809-4A89-82D3-7AE5DFE3141F}" srcOrd="0" destOrd="0" presId="urn:microsoft.com/office/officeart/2005/8/layout/pList2"/>
    <dgm:cxn modelId="{B06352A8-FD01-4117-B301-6C74333E6CCC}" type="presOf" srcId="{E2A1E791-C514-40F5-9DCA-E5CDDC129374}" destId="{41C70353-C058-40D7-9A6E-10650755A15B}" srcOrd="0" destOrd="0" presId="urn:microsoft.com/office/officeart/2005/8/layout/pList2"/>
    <dgm:cxn modelId="{3DEC35C0-4FB4-4689-A7B8-C07D0E9AFA92}" type="presOf" srcId="{BF10CAD6-FE42-48B8-A01E-A4E58FD0BDF8}" destId="{AA28DBF2-FB61-4EBE-A5B6-80011F3CFB25}" srcOrd="0" destOrd="0" presId="urn:microsoft.com/office/officeart/2005/8/layout/pList2"/>
    <dgm:cxn modelId="{9422E2CA-F67D-4F5F-98E5-06A4395B9D6F}" srcId="{C4C5D247-AE17-4886-8B08-1BE77548DA14}" destId="{BF10CAD6-FE42-48B8-A01E-A4E58FD0BDF8}" srcOrd="3" destOrd="0" parTransId="{7F7FE575-B892-4230-9FFD-C12830FF5BB3}" sibTransId="{13775E88-017D-478E-AF33-B84F5AAD325F}"/>
    <dgm:cxn modelId="{531568CF-F9E9-41C6-8AA7-EBD69BC90A21}" type="presOf" srcId="{9E163B03-F78E-4771-B768-33CE64F1E9E1}" destId="{1AC074CC-D5D1-4F6A-8013-C69A86105A01}" srcOrd="0" destOrd="0" presId="urn:microsoft.com/office/officeart/2005/8/layout/pList2"/>
    <dgm:cxn modelId="{8A378AD8-CD06-4F10-86AD-B00AA5DCBBDC}" type="presOf" srcId="{C4C5D247-AE17-4886-8B08-1BE77548DA14}" destId="{420C8C4D-EB21-44CE-8303-66A2FDC68A3F}" srcOrd="0" destOrd="0" presId="urn:microsoft.com/office/officeart/2005/8/layout/pList2"/>
    <dgm:cxn modelId="{B42753F8-4FF5-4B7F-9DB8-36D430382161}" type="presOf" srcId="{C3D19E6D-88A5-4920-8E82-591F310927EF}" destId="{7FBFB442-BCD0-4DA7-BDCA-ADEDD7623052}" srcOrd="0" destOrd="0" presId="urn:microsoft.com/office/officeart/2005/8/layout/pList2"/>
    <dgm:cxn modelId="{01C3DBAB-E7F3-4094-B572-104E0F4E2EEF}" type="presParOf" srcId="{420C8C4D-EB21-44CE-8303-66A2FDC68A3F}" destId="{1BFAD2D1-5222-422B-852C-E470DF9BB00B}" srcOrd="0" destOrd="0" presId="urn:microsoft.com/office/officeart/2005/8/layout/pList2"/>
    <dgm:cxn modelId="{FAF38EF1-26C6-4023-843A-3700517B8A79}" type="presParOf" srcId="{420C8C4D-EB21-44CE-8303-66A2FDC68A3F}" destId="{971B6672-E64F-4A4E-ABA3-4D689461F4AE}" srcOrd="1" destOrd="0" presId="urn:microsoft.com/office/officeart/2005/8/layout/pList2"/>
    <dgm:cxn modelId="{C95C3B79-557F-46AB-8A63-11742FDCEB92}" type="presParOf" srcId="{971B6672-E64F-4A4E-ABA3-4D689461F4AE}" destId="{EF8A2B24-FF92-4FC8-B7A2-F1026708C2AF}" srcOrd="0" destOrd="0" presId="urn:microsoft.com/office/officeart/2005/8/layout/pList2"/>
    <dgm:cxn modelId="{6FD925F5-CDCE-45AC-8682-15395C88D0E4}" type="presParOf" srcId="{EF8A2B24-FF92-4FC8-B7A2-F1026708C2AF}" destId="{9C9BD4B6-3E66-47BE-A0EA-08EC24F1C671}" srcOrd="0" destOrd="0" presId="urn:microsoft.com/office/officeart/2005/8/layout/pList2"/>
    <dgm:cxn modelId="{9EB6D0B2-7981-4A74-83C6-352160C943D5}" type="presParOf" srcId="{EF8A2B24-FF92-4FC8-B7A2-F1026708C2AF}" destId="{5CAC5E7F-11C4-44CD-B4A8-5E4FB4519501}" srcOrd="1" destOrd="0" presId="urn:microsoft.com/office/officeart/2005/8/layout/pList2"/>
    <dgm:cxn modelId="{1999EF0D-862D-479A-974B-C835FFF4FEA6}" type="presParOf" srcId="{EF8A2B24-FF92-4FC8-B7A2-F1026708C2AF}" destId="{882C6EF6-6E75-4415-BC10-88579180A827}" srcOrd="2" destOrd="0" presId="urn:microsoft.com/office/officeart/2005/8/layout/pList2"/>
    <dgm:cxn modelId="{00FD200C-0E00-4BFD-8A3D-156A42CA6C55}" type="presParOf" srcId="{971B6672-E64F-4A4E-ABA3-4D689461F4AE}" destId="{B89CE0A7-DFAD-42F2-AFB1-BA53B29A130E}" srcOrd="1" destOrd="0" presId="urn:microsoft.com/office/officeart/2005/8/layout/pList2"/>
    <dgm:cxn modelId="{FA04E1DE-5EE5-402F-ACD0-659755C9DBF2}" type="presParOf" srcId="{971B6672-E64F-4A4E-ABA3-4D689461F4AE}" destId="{8BA2F4F2-EFC4-4AC1-AE7E-46A357ECAABA}" srcOrd="2" destOrd="0" presId="urn:microsoft.com/office/officeart/2005/8/layout/pList2"/>
    <dgm:cxn modelId="{2DF8EE33-2D98-4E38-BC65-F7A3AF92EBCB}" type="presParOf" srcId="{8BA2F4F2-EFC4-4AC1-AE7E-46A357ECAABA}" destId="{C588AF8E-7F80-4299-9F67-07FB6B26E10A}" srcOrd="0" destOrd="0" presId="urn:microsoft.com/office/officeart/2005/8/layout/pList2"/>
    <dgm:cxn modelId="{5457B6DA-E1A6-4F1F-A4C4-AD59F7B74EE3}" type="presParOf" srcId="{8BA2F4F2-EFC4-4AC1-AE7E-46A357ECAABA}" destId="{55162088-4B92-40EE-BD57-67030F832E56}" srcOrd="1" destOrd="0" presId="urn:microsoft.com/office/officeart/2005/8/layout/pList2"/>
    <dgm:cxn modelId="{C967827D-E56A-4CEF-9861-E95BD8ADBFA0}" type="presParOf" srcId="{8BA2F4F2-EFC4-4AC1-AE7E-46A357ECAABA}" destId="{829E5E0D-B13F-41DC-8751-B1C63CD1699D}" srcOrd="2" destOrd="0" presId="urn:microsoft.com/office/officeart/2005/8/layout/pList2"/>
    <dgm:cxn modelId="{B609F1ED-02FC-4960-8EA1-4DDD81AE3592}" type="presParOf" srcId="{971B6672-E64F-4A4E-ABA3-4D689461F4AE}" destId="{1AC074CC-D5D1-4F6A-8013-C69A86105A01}" srcOrd="3" destOrd="0" presId="urn:microsoft.com/office/officeart/2005/8/layout/pList2"/>
    <dgm:cxn modelId="{CDFBD039-45E7-4DBF-923F-32A500B396CF}" type="presParOf" srcId="{971B6672-E64F-4A4E-ABA3-4D689461F4AE}" destId="{83A08692-D04B-49A4-8ABC-540372EA3F66}" srcOrd="4" destOrd="0" presId="urn:microsoft.com/office/officeart/2005/8/layout/pList2"/>
    <dgm:cxn modelId="{43E78F60-09B2-4C5B-BB64-F9289D701D0A}" type="presParOf" srcId="{83A08692-D04B-49A4-8ABC-540372EA3F66}" destId="{72709BC6-E9C3-4627-A02E-233367BFD851}" srcOrd="0" destOrd="0" presId="urn:microsoft.com/office/officeart/2005/8/layout/pList2"/>
    <dgm:cxn modelId="{5AE2A905-6543-48BA-A3DC-713BE8BD8F78}" type="presParOf" srcId="{83A08692-D04B-49A4-8ABC-540372EA3F66}" destId="{9832AF05-53A7-4D36-9604-5B74BFB5EE6C}" srcOrd="1" destOrd="0" presId="urn:microsoft.com/office/officeart/2005/8/layout/pList2"/>
    <dgm:cxn modelId="{E79BF3B6-007F-406C-A185-CCF2F3E1213A}" type="presParOf" srcId="{83A08692-D04B-49A4-8ABC-540372EA3F66}" destId="{E0BF4110-84C6-45F2-A90F-2176CCC08784}" srcOrd="2" destOrd="0" presId="urn:microsoft.com/office/officeart/2005/8/layout/pList2"/>
    <dgm:cxn modelId="{4D94ABBE-748F-4B7A-A14E-F733054DE698}" type="presParOf" srcId="{971B6672-E64F-4A4E-ABA3-4D689461F4AE}" destId="{7FBFB442-BCD0-4DA7-BDCA-ADEDD7623052}" srcOrd="5" destOrd="0" presId="urn:microsoft.com/office/officeart/2005/8/layout/pList2"/>
    <dgm:cxn modelId="{279A8D89-5003-44BA-AA45-D8507A511AF7}" type="presParOf" srcId="{971B6672-E64F-4A4E-ABA3-4D689461F4AE}" destId="{A48C9B87-14DF-449C-B91C-3360FBD2AA35}" srcOrd="6" destOrd="0" presId="urn:microsoft.com/office/officeart/2005/8/layout/pList2"/>
    <dgm:cxn modelId="{E25FBD47-93B8-4ACF-AFF4-054C08F92149}" type="presParOf" srcId="{A48C9B87-14DF-449C-B91C-3360FBD2AA35}" destId="{AA28DBF2-FB61-4EBE-A5B6-80011F3CFB25}" srcOrd="0" destOrd="0" presId="urn:microsoft.com/office/officeart/2005/8/layout/pList2"/>
    <dgm:cxn modelId="{E2CE6B76-44A5-4232-9B1E-14B8BF2D952A}" type="presParOf" srcId="{A48C9B87-14DF-449C-B91C-3360FBD2AA35}" destId="{C30DF42F-7484-4F07-B142-5BE1BBA0F70A}" srcOrd="1" destOrd="0" presId="urn:microsoft.com/office/officeart/2005/8/layout/pList2"/>
    <dgm:cxn modelId="{BBC597EA-AD3A-4612-B00F-63C6633412A1}" type="presParOf" srcId="{A48C9B87-14DF-449C-B91C-3360FBD2AA35}" destId="{1C6582EC-3CEC-46AE-93EF-BA2554B24A0E}" srcOrd="2" destOrd="0" presId="urn:microsoft.com/office/officeart/2005/8/layout/pList2"/>
    <dgm:cxn modelId="{8A3F86F8-31EF-43B3-B586-E5DBE44D3D9D}" type="presParOf" srcId="{971B6672-E64F-4A4E-ABA3-4D689461F4AE}" destId="{8DA5B6ED-2809-4A89-82D3-7AE5DFE3141F}" srcOrd="7" destOrd="0" presId="urn:microsoft.com/office/officeart/2005/8/layout/pList2"/>
    <dgm:cxn modelId="{37651D5A-54E4-4B8E-97FC-CAD1F0835DC1}" type="presParOf" srcId="{971B6672-E64F-4A4E-ABA3-4D689461F4AE}" destId="{2D278BAE-63E6-494B-B3C6-C518E157D441}" srcOrd="8" destOrd="0" presId="urn:microsoft.com/office/officeart/2005/8/layout/pList2"/>
    <dgm:cxn modelId="{049506A8-1ECF-4051-AA01-75A465647AA6}" type="presParOf" srcId="{2D278BAE-63E6-494B-B3C6-C518E157D441}" destId="{41C70353-C058-40D7-9A6E-10650755A15B}" srcOrd="0" destOrd="0" presId="urn:microsoft.com/office/officeart/2005/8/layout/pList2"/>
    <dgm:cxn modelId="{A621D33E-AABF-47C2-AE09-19DCFA1480CE}" type="presParOf" srcId="{2D278BAE-63E6-494B-B3C6-C518E157D441}" destId="{6C6D7FB8-6A62-4EF5-9287-73D5CE2B5C1C}" srcOrd="1" destOrd="0" presId="urn:microsoft.com/office/officeart/2005/8/layout/pList2"/>
    <dgm:cxn modelId="{43F01344-2B40-40CA-BBA6-23637E5CB499}" type="presParOf" srcId="{2D278BAE-63E6-494B-B3C6-C518E157D441}" destId="{483726DF-EBE7-46C6-8B00-4587FB4F958A}" srcOrd="2" destOrd="0" presId="urn:microsoft.com/office/officeart/2005/8/layout/pList2"/>
    <dgm:cxn modelId="{7BD2DA52-D40D-47D7-B03E-9F0B350D1DF5}" type="presParOf" srcId="{971B6672-E64F-4A4E-ABA3-4D689461F4AE}" destId="{8CCDB5B2-19DB-4D21-90FB-7079D4803D64}" srcOrd="9" destOrd="0" presId="urn:microsoft.com/office/officeart/2005/8/layout/pList2"/>
    <dgm:cxn modelId="{E0D41AAC-026B-461A-B240-FD6B714B3463}" type="presParOf" srcId="{971B6672-E64F-4A4E-ABA3-4D689461F4AE}" destId="{94BBE202-1AE4-4E5B-81A8-8EE7F8074054}" srcOrd="10" destOrd="0" presId="urn:microsoft.com/office/officeart/2005/8/layout/pList2"/>
    <dgm:cxn modelId="{6F16864D-60AE-46A5-8979-C61C6581F526}" type="presParOf" srcId="{94BBE202-1AE4-4E5B-81A8-8EE7F8074054}" destId="{EAC0BC81-FE49-466E-AE7F-464CADA6F400}" srcOrd="0" destOrd="0" presId="urn:microsoft.com/office/officeart/2005/8/layout/pList2"/>
    <dgm:cxn modelId="{A5AC4A75-0536-4384-990D-D8CFCBE09768}" type="presParOf" srcId="{94BBE202-1AE4-4E5B-81A8-8EE7F8074054}" destId="{A42CCB87-255A-4C14-924D-9821FAF58E77}" srcOrd="1" destOrd="0" presId="urn:microsoft.com/office/officeart/2005/8/layout/pList2"/>
    <dgm:cxn modelId="{FD52896F-3B98-4B9B-BF92-F85412DD521D}" type="presParOf" srcId="{94BBE202-1AE4-4E5B-81A8-8EE7F8074054}" destId="{9FFD8052-457F-4961-A2A3-D516FE35672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AD2D1-5222-422B-852C-E470DF9BB00B}">
      <dsp:nvSpPr>
        <dsp:cNvPr id="0" name=""/>
        <dsp:cNvSpPr/>
      </dsp:nvSpPr>
      <dsp:spPr>
        <a:xfrm>
          <a:off x="0" y="0"/>
          <a:ext cx="10191101" cy="178393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2C6EF6-6E75-4415-BC10-88579180A827}">
      <dsp:nvSpPr>
        <dsp:cNvPr id="0" name=""/>
        <dsp:cNvSpPr/>
      </dsp:nvSpPr>
      <dsp:spPr>
        <a:xfrm>
          <a:off x="306902" y="237858"/>
          <a:ext cx="1473430" cy="1308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C9BD4B6-3E66-47BE-A0EA-08EC24F1C671}">
      <dsp:nvSpPr>
        <dsp:cNvPr id="0" name=""/>
        <dsp:cNvSpPr/>
      </dsp:nvSpPr>
      <dsp:spPr>
        <a:xfrm rot="10800000">
          <a:off x="306902" y="1783935"/>
          <a:ext cx="1473430" cy="218036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MD SHAHZAR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Managing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Partner</a:t>
          </a:r>
        </a:p>
      </dsp:txBody>
      <dsp:txXfrm rot="10800000">
        <a:off x="352215" y="1783935"/>
        <a:ext cx="1382804" cy="2135052"/>
      </dsp:txXfrm>
    </dsp:sp>
    <dsp:sp modelId="{829E5E0D-B13F-41DC-8751-B1C63CD1699D}">
      <dsp:nvSpPr>
        <dsp:cNvPr id="0" name=""/>
        <dsp:cNvSpPr/>
      </dsp:nvSpPr>
      <dsp:spPr>
        <a:xfrm>
          <a:off x="1927675" y="237858"/>
          <a:ext cx="1473430" cy="1308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88AF8E-7F80-4299-9F67-07FB6B26E10A}">
      <dsp:nvSpPr>
        <dsp:cNvPr id="0" name=""/>
        <dsp:cNvSpPr/>
      </dsp:nvSpPr>
      <dsp:spPr>
        <a:xfrm rot="10800000">
          <a:off x="1937547" y="1783935"/>
          <a:ext cx="1473430" cy="218036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ROMLI MOHD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Managing Partner</a:t>
          </a:r>
        </a:p>
      </dsp:txBody>
      <dsp:txXfrm rot="10800000">
        <a:off x="1982860" y="1783935"/>
        <a:ext cx="1382804" cy="2135052"/>
      </dsp:txXfrm>
    </dsp:sp>
    <dsp:sp modelId="{E0BF4110-84C6-45F2-A90F-2176CCC08784}">
      <dsp:nvSpPr>
        <dsp:cNvPr id="0" name=""/>
        <dsp:cNvSpPr/>
      </dsp:nvSpPr>
      <dsp:spPr>
        <a:xfrm>
          <a:off x="3548448" y="237858"/>
          <a:ext cx="1473430" cy="1308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709BC6-E9C3-4627-A02E-233367BFD851}">
      <dsp:nvSpPr>
        <dsp:cNvPr id="0" name=""/>
        <dsp:cNvSpPr/>
      </dsp:nvSpPr>
      <dsp:spPr>
        <a:xfrm rot="10800000">
          <a:off x="3548448" y="1783935"/>
          <a:ext cx="1473430" cy="218036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EFANDI RAMLI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Chief Technology</a:t>
          </a:r>
        </a:p>
      </dsp:txBody>
      <dsp:txXfrm rot="10800000">
        <a:off x="3593761" y="1783935"/>
        <a:ext cx="1382804" cy="2135052"/>
      </dsp:txXfrm>
    </dsp:sp>
    <dsp:sp modelId="{1C6582EC-3CEC-46AE-93EF-BA2554B24A0E}">
      <dsp:nvSpPr>
        <dsp:cNvPr id="0" name=""/>
        <dsp:cNvSpPr/>
      </dsp:nvSpPr>
      <dsp:spPr>
        <a:xfrm>
          <a:off x="5169222" y="237858"/>
          <a:ext cx="1473430" cy="1308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28DBF2-FB61-4EBE-A5B6-80011F3CFB25}">
      <dsp:nvSpPr>
        <dsp:cNvPr id="0" name=""/>
        <dsp:cNvSpPr/>
      </dsp:nvSpPr>
      <dsp:spPr>
        <a:xfrm rot="10800000">
          <a:off x="5169222" y="1783935"/>
          <a:ext cx="1473430" cy="218036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REMY 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ABU BAKAR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Chief Operations</a:t>
          </a:r>
        </a:p>
      </dsp:txBody>
      <dsp:txXfrm rot="10800000">
        <a:off x="5214535" y="1783935"/>
        <a:ext cx="1382804" cy="2135052"/>
      </dsp:txXfrm>
    </dsp:sp>
    <dsp:sp modelId="{483726DF-EBE7-46C6-8B00-4587FB4F958A}">
      <dsp:nvSpPr>
        <dsp:cNvPr id="0" name=""/>
        <dsp:cNvSpPr/>
      </dsp:nvSpPr>
      <dsp:spPr>
        <a:xfrm>
          <a:off x="6789995" y="237858"/>
          <a:ext cx="1473430" cy="1308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1C70353-C058-40D7-9A6E-10650755A15B}">
      <dsp:nvSpPr>
        <dsp:cNvPr id="0" name=""/>
        <dsp:cNvSpPr/>
      </dsp:nvSpPr>
      <dsp:spPr>
        <a:xfrm rot="10800000">
          <a:off x="6789995" y="1783935"/>
          <a:ext cx="1473430" cy="218036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RIFKY KESUMA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Chief Financial</a:t>
          </a:r>
        </a:p>
      </dsp:txBody>
      <dsp:txXfrm rot="10800000">
        <a:off x="6835308" y="1783935"/>
        <a:ext cx="1382804" cy="2135052"/>
      </dsp:txXfrm>
    </dsp:sp>
    <dsp:sp modelId="{9FFD8052-457F-4961-A2A3-D516FE35672E}">
      <dsp:nvSpPr>
        <dsp:cNvPr id="0" name=""/>
        <dsp:cNvSpPr/>
      </dsp:nvSpPr>
      <dsp:spPr>
        <a:xfrm>
          <a:off x="8410768" y="237858"/>
          <a:ext cx="1473430" cy="1308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C0BC81-FE49-466E-AE7F-464CADA6F400}">
      <dsp:nvSpPr>
        <dsp:cNvPr id="0" name=""/>
        <dsp:cNvSpPr/>
      </dsp:nvSpPr>
      <dsp:spPr>
        <a:xfrm rot="10800000">
          <a:off x="8410768" y="1783935"/>
          <a:ext cx="1473430" cy="218036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ADI </a:t>
          </a:r>
          <a:b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ASHRAF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i="0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0" kern="1200" noProof="0" dirty="0">
              <a:latin typeface="Verdana" panose="020B0604030504040204" pitchFamily="34" charset="0"/>
              <a:ea typeface="Verdana" panose="020B0604030504040204" pitchFamily="34" charset="0"/>
            </a:rPr>
            <a:t>Head of Technical</a:t>
          </a:r>
        </a:p>
      </dsp:txBody>
      <dsp:txXfrm rot="10800000">
        <a:off x="8456081" y="1783935"/>
        <a:ext cx="1382804" cy="213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1CD81-7117-2FC2-C973-88806BD57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1608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EF8EA2-53C7-A4FC-C124-500455FB5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FF37D-D6F2-FCF1-DE0E-18D6AE869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DB28E-9EC7-897A-AB1A-72F1C76DD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500E64-65F4-7405-6E5B-43A8C421F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D41FA-21A1-02C3-196F-1EED27D13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F8A7E-F557-8151-262E-7B3197DCCE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4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E7571-0DE9-A105-8D21-F0BA18E2B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1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CBD8F-0D5A-E98A-8BEF-BC6D08714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A1C9A-BDBC-2C8D-9FAD-40000E813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DB21A8-3A7A-E3AE-FC3D-A2A66A006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ADEFB26-CF62-3272-91A7-B9F34C69CF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17173" y="4705922"/>
            <a:ext cx="2834546" cy="27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27" r:id="rId6"/>
    <p:sldLayoutId id="2147483823" r:id="rId7"/>
    <p:sldLayoutId id="2147483824" r:id="rId8"/>
    <p:sldLayoutId id="2147483825" r:id="rId9"/>
    <p:sldLayoutId id="2147483826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6.png"/><Relationship Id="rId1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diagramData" Target="../diagrams/data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microsoft.com/office/2007/relationships/hdphoto" Target="../media/hdphoto3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71147-D3C7-ED40-70DC-146BC9807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DE1D35-5BA2-5FDA-1CE9-757A20C52E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432131"/>
              </p:ext>
            </p:extLst>
          </p:nvPr>
        </p:nvGraphicFramePr>
        <p:xfrm>
          <a:off x="949650" y="1856791"/>
          <a:ext cx="10191101" cy="396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icon cap engineer">
            <a:extLst>
              <a:ext uri="{FF2B5EF4-FFF2-40B4-BE49-F238E27FC236}">
                <a16:creationId xmlns:a16="http://schemas.microsoft.com/office/drawing/2014/main" id="{CA93D590-67E0-D7F7-6C1E-4E45DF8D3B6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90" y="1767822"/>
            <a:ext cx="1310640" cy="115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con cap engineer">
            <a:extLst>
              <a:ext uri="{FF2B5EF4-FFF2-40B4-BE49-F238E27FC236}">
                <a16:creationId xmlns:a16="http://schemas.microsoft.com/office/drawing/2014/main" id="{AB7B0E30-4DA6-0E7F-FC9C-4DC31F6DAF95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80" y="1767822"/>
            <a:ext cx="1310640" cy="115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icon cap engineer">
            <a:extLst>
              <a:ext uri="{FF2B5EF4-FFF2-40B4-BE49-F238E27FC236}">
                <a16:creationId xmlns:a16="http://schemas.microsoft.com/office/drawing/2014/main" id="{48FA8643-092C-2D64-4464-04F05827901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03" y="1767822"/>
            <a:ext cx="1310640" cy="115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icon cap engineer">
            <a:extLst>
              <a:ext uri="{FF2B5EF4-FFF2-40B4-BE49-F238E27FC236}">
                <a16:creationId xmlns:a16="http://schemas.microsoft.com/office/drawing/2014/main" id="{F1A21013-A0E0-CDFF-93AE-6490C81604E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40" y="1767822"/>
            <a:ext cx="1310640" cy="115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icon cap engineer">
            <a:extLst>
              <a:ext uri="{FF2B5EF4-FFF2-40B4-BE49-F238E27FC236}">
                <a16:creationId xmlns:a16="http://schemas.microsoft.com/office/drawing/2014/main" id="{63F6B1C9-507C-8810-4571-D5C53BAFC25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05" y="1767822"/>
            <a:ext cx="1310640" cy="115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icon cap engineer">
            <a:extLst>
              <a:ext uri="{FF2B5EF4-FFF2-40B4-BE49-F238E27FC236}">
                <a16:creationId xmlns:a16="http://schemas.microsoft.com/office/drawing/2014/main" id="{BF39DAA9-0349-1305-4084-0CBB1A601AD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90" y="1767822"/>
            <a:ext cx="1310640" cy="1151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triangle with gold and silver text&#10;&#10;AI-generated content may be incorrect.">
            <a:extLst>
              <a:ext uri="{FF2B5EF4-FFF2-40B4-BE49-F238E27FC236}">
                <a16:creationId xmlns:a16="http://schemas.microsoft.com/office/drawing/2014/main" id="{5DAFF1CA-B15F-C788-101B-9201152041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7182" r="26325" b="12753"/>
          <a:stretch>
            <a:fillRect/>
          </a:stretch>
        </p:blipFill>
        <p:spPr>
          <a:xfrm>
            <a:off x="10925978" y="137654"/>
            <a:ext cx="1065356" cy="1031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774E1B-FA61-688B-08D3-3BC3031D4629}"/>
              </a:ext>
            </a:extLst>
          </p:cNvPr>
          <p:cNvSpPr/>
          <p:nvPr/>
        </p:nvSpPr>
        <p:spPr>
          <a:xfrm>
            <a:off x="758510" y="34725"/>
            <a:ext cx="10633390" cy="7361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240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OUR TEAM -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24CF0-CEFA-9F2C-24BB-0B8032390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8192" y="1767822"/>
            <a:ext cx="1219122" cy="1530783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89AE89-F184-05B7-5348-1F7D0EC7CF3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2018" y="1767822"/>
            <a:ext cx="1216152" cy="1527048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C1C1EB-0A9D-C506-4C7B-4137A1921CD9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872874" y="1767822"/>
            <a:ext cx="1216152" cy="1527048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42FCA7-DE34-A9C1-758F-6496EC91E921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3732" y="1767822"/>
            <a:ext cx="1216152" cy="1527048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EA2E6A-FE0E-84EA-DA0A-83AD75874B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2961" t="3251" r="3778" b="6840"/>
          <a:stretch>
            <a:fillRect/>
          </a:stretch>
        </p:blipFill>
        <p:spPr>
          <a:xfrm>
            <a:off x="3004367" y="1767822"/>
            <a:ext cx="1219121" cy="1527048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 descr="A person smiling with his arms crossed&#10;&#10;Description automatically generated">
            <a:extLst>
              <a:ext uri="{FF2B5EF4-FFF2-40B4-BE49-F238E27FC236}">
                <a16:creationId xmlns:a16="http://schemas.microsoft.com/office/drawing/2014/main" id="{34ABF5D8-6CDE-EF22-CB4B-B05B745EB7E6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3788" r="18986" b="34990"/>
          <a:stretch>
            <a:fillRect/>
          </a:stretch>
        </p:blipFill>
        <p:spPr>
          <a:xfrm flipH="1">
            <a:off x="1383511" y="1767822"/>
            <a:ext cx="1216152" cy="1527048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51ED57-8F71-0017-56AA-AA75BC135EBA}"/>
              </a:ext>
            </a:extLst>
          </p:cNvPr>
          <p:cNvSpPr txBox="1"/>
          <p:nvPr/>
        </p:nvSpPr>
        <p:spPr>
          <a:xfrm>
            <a:off x="7618509" y="6211939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Page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BB4CD-1997-6EC2-029F-695F4894A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64C7725-DCCF-0156-E498-0B7E535D3F26}"/>
              </a:ext>
            </a:extLst>
          </p:cNvPr>
          <p:cNvSpPr/>
          <p:nvPr/>
        </p:nvSpPr>
        <p:spPr>
          <a:xfrm>
            <a:off x="3939325" y="2447556"/>
            <a:ext cx="73572" cy="9144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966027-52A8-E0E8-BB8E-46A6B579CCE2}"/>
              </a:ext>
            </a:extLst>
          </p:cNvPr>
          <p:cNvSpPr/>
          <p:nvPr/>
        </p:nvSpPr>
        <p:spPr>
          <a:xfrm>
            <a:off x="6128642" y="2447556"/>
            <a:ext cx="73572" cy="9144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E0D6B8-9B01-C413-BF62-97A5D683DC7E}"/>
              </a:ext>
            </a:extLst>
          </p:cNvPr>
          <p:cNvSpPr/>
          <p:nvPr/>
        </p:nvSpPr>
        <p:spPr>
          <a:xfrm>
            <a:off x="8233721" y="2447556"/>
            <a:ext cx="73572" cy="9144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30A651-8367-4F1C-C8D1-3E7F11BCE0AA}"/>
              </a:ext>
            </a:extLst>
          </p:cNvPr>
          <p:cNvSpPr/>
          <p:nvPr/>
        </p:nvSpPr>
        <p:spPr>
          <a:xfrm>
            <a:off x="10459824" y="2447556"/>
            <a:ext cx="73572" cy="9144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1AAB2B-CBC7-BFEC-0552-1A64E807CD0C}"/>
              </a:ext>
            </a:extLst>
          </p:cNvPr>
          <p:cNvSpPr/>
          <p:nvPr/>
        </p:nvSpPr>
        <p:spPr>
          <a:xfrm>
            <a:off x="6127081" y="1022598"/>
            <a:ext cx="73572" cy="1427391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5BD643-748F-F1AB-5BF2-18EB89217FBA}"/>
              </a:ext>
            </a:extLst>
          </p:cNvPr>
          <p:cNvSpPr/>
          <p:nvPr/>
        </p:nvSpPr>
        <p:spPr>
          <a:xfrm>
            <a:off x="1511907" y="2443796"/>
            <a:ext cx="8961120" cy="9144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triangle with gold and silver text&#10;&#10;AI-generated content may be incorrect.">
            <a:extLst>
              <a:ext uri="{FF2B5EF4-FFF2-40B4-BE49-F238E27FC236}">
                <a16:creationId xmlns:a16="http://schemas.microsoft.com/office/drawing/2014/main" id="{CFCDE2BA-4459-3E0A-E60A-5D565682B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7182" r="26325" b="12753"/>
          <a:stretch>
            <a:fillRect/>
          </a:stretch>
        </p:blipFill>
        <p:spPr>
          <a:xfrm>
            <a:off x="10925978" y="137654"/>
            <a:ext cx="1065356" cy="1031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36F846-F6F0-B5FB-AD27-A4E36152D460}"/>
              </a:ext>
            </a:extLst>
          </p:cNvPr>
          <p:cNvSpPr/>
          <p:nvPr/>
        </p:nvSpPr>
        <p:spPr>
          <a:xfrm>
            <a:off x="758510" y="34725"/>
            <a:ext cx="10633390" cy="7361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ON-GOING PROJECT</a:t>
            </a:r>
            <a:endParaRPr lang="en-US" sz="2400" noProof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01A92-EF67-11ED-AB41-8FCD1B08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7633" y="1063629"/>
            <a:ext cx="914400" cy="914400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14A1A5-9DF2-7DF4-C8DC-672F4FD16F7B}"/>
              </a:ext>
            </a:extLst>
          </p:cNvPr>
          <p:cNvSpPr txBox="1"/>
          <p:nvPr/>
        </p:nvSpPr>
        <p:spPr>
          <a:xfrm>
            <a:off x="412534" y="3824601"/>
            <a:ext cx="253036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Financial System For Schools In Selangor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Loan Management System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Digital Dashboard For Oil Production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MyDigital ID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E0C17-17F0-7A98-3850-4D01AD482718}"/>
              </a:ext>
            </a:extLst>
          </p:cNvPr>
          <p:cNvSpPr txBox="1"/>
          <p:nvPr/>
        </p:nvSpPr>
        <p:spPr>
          <a:xfrm>
            <a:off x="2974039" y="3824601"/>
            <a:ext cx="253036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Oil Field Rokan Hilir, Riau Resource Assessments</a:t>
            </a:r>
          </a:p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Oil Field Development For Pt Etam Lestari, Indonesia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E522A0-FE2C-2E92-B2F7-0C97A7E14A2B}"/>
              </a:ext>
            </a:extLst>
          </p:cNvPr>
          <p:cNvSpPr txBox="1"/>
          <p:nvPr/>
        </p:nvSpPr>
        <p:spPr>
          <a:xfrm>
            <a:off x="5504404" y="3824601"/>
            <a:ext cx="208406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Unified communication for PERLIS State</a:t>
            </a:r>
          </a:p>
          <a:p>
            <a:pPr marL="57150">
              <a:spcAft>
                <a:spcPts val="1200"/>
              </a:spcAft>
            </a:pPr>
            <a:endParaRPr lang="en-US" sz="1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F3A4F-E3F7-02C3-AA57-1CBEE201F4A1}"/>
              </a:ext>
            </a:extLst>
          </p:cNvPr>
          <p:cNvSpPr txBox="1"/>
          <p:nvPr/>
        </p:nvSpPr>
        <p:spPr>
          <a:xfrm>
            <a:off x="7588469" y="3824601"/>
            <a:ext cx="208406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Maintenance Support for PETRONAS</a:t>
            </a:r>
          </a:p>
          <a:p>
            <a:pPr marL="57150">
              <a:spcAft>
                <a:spcPts val="1200"/>
              </a:spcAft>
            </a:pPr>
            <a:endParaRPr lang="en-US" sz="1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3E36FB-5429-503C-E3A9-82EEA984922C}"/>
              </a:ext>
            </a:extLst>
          </p:cNvPr>
          <p:cNvSpPr txBox="1"/>
          <p:nvPr/>
        </p:nvSpPr>
        <p:spPr>
          <a:xfrm>
            <a:off x="9695401" y="3824601"/>
            <a:ext cx="20840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Sidoarjo</a:t>
            </a:r>
            <a:r>
              <a:rPr lang="en-US" sz="16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Oi Production System Construction</a:t>
            </a:r>
          </a:p>
          <a:p>
            <a:pPr marL="57150">
              <a:spcAft>
                <a:spcPts val="1200"/>
              </a:spcAft>
            </a:pPr>
            <a:endParaRPr lang="en-US" sz="16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32B71F-2F30-CB81-93FA-534D4B870D36}"/>
              </a:ext>
            </a:extLst>
          </p:cNvPr>
          <p:cNvSpPr/>
          <p:nvPr/>
        </p:nvSpPr>
        <p:spPr>
          <a:xfrm>
            <a:off x="1506185" y="2474843"/>
            <a:ext cx="73572" cy="9144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A3552965-BAC2-A4A9-85E7-5E62A6E6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735" y="2657910"/>
            <a:ext cx="1108218" cy="11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423F6-84AE-0413-7FFC-477A37F9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189" t="27516" r="67594" b="15130"/>
          <a:stretch>
            <a:fillRect/>
          </a:stretch>
        </p:blipFill>
        <p:spPr>
          <a:xfrm>
            <a:off x="5725609" y="2855589"/>
            <a:ext cx="846627" cy="79492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5D49DF5-D8D2-69DA-81D5-DC30245B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0" y="2945038"/>
            <a:ext cx="1415449" cy="7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Orbit Engineering &amp; Maintenance Services Sdn. Bhd. - Contact Us">
            <a:extLst>
              <a:ext uri="{FF2B5EF4-FFF2-40B4-BE49-F238E27FC236}">
                <a16:creationId xmlns:a16="http://schemas.microsoft.com/office/drawing/2014/main" id="{ED42C6EF-F207-B830-A32E-0BA725AB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38" y="2757612"/>
            <a:ext cx="998006" cy="9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DCE74CC-627A-9FFC-C6A5-8E674013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37" y="2883736"/>
            <a:ext cx="1307340" cy="766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6F712B-D897-89EC-702E-5CB786A9A923}"/>
              </a:ext>
            </a:extLst>
          </p:cNvPr>
          <p:cNvSpPr txBox="1"/>
          <p:nvPr/>
        </p:nvSpPr>
        <p:spPr>
          <a:xfrm>
            <a:off x="7618509" y="6211939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Page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6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86A3D-101D-BCAE-E141-D4937FC1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oup of people's images on a chart&#10;&#10;AI-generated content may be incorrect.">
            <a:extLst>
              <a:ext uri="{FF2B5EF4-FFF2-40B4-BE49-F238E27FC236}">
                <a16:creationId xmlns:a16="http://schemas.microsoft.com/office/drawing/2014/main" id="{E38471E8-53EF-20E5-9F2A-B3B7E6EF2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5121" r="5217" b="5886"/>
          <a:stretch>
            <a:fillRect/>
          </a:stretch>
        </p:blipFill>
        <p:spPr>
          <a:xfrm>
            <a:off x="6557138" y="1691058"/>
            <a:ext cx="3700411" cy="29946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90A70F4-78F1-2246-D49C-7B148CBBF1BC}"/>
              </a:ext>
            </a:extLst>
          </p:cNvPr>
          <p:cNvSpPr/>
          <p:nvPr/>
        </p:nvSpPr>
        <p:spPr>
          <a:xfrm>
            <a:off x="2286678" y="3699387"/>
            <a:ext cx="73572" cy="18288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77FF9-7F44-6DD3-61D0-8B11614182BE}"/>
              </a:ext>
            </a:extLst>
          </p:cNvPr>
          <p:cNvSpPr/>
          <p:nvPr/>
        </p:nvSpPr>
        <p:spPr>
          <a:xfrm>
            <a:off x="5968047" y="1525122"/>
            <a:ext cx="73572" cy="420624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FF848A-7C8A-7D0F-4E8D-957D3422A0BA}"/>
              </a:ext>
            </a:extLst>
          </p:cNvPr>
          <p:cNvSpPr/>
          <p:nvPr/>
        </p:nvSpPr>
        <p:spPr>
          <a:xfrm>
            <a:off x="1794340" y="5618902"/>
            <a:ext cx="8321040" cy="9144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triangle with gold and silver text&#10;&#10;AI-generated content may be incorrect.">
            <a:extLst>
              <a:ext uri="{FF2B5EF4-FFF2-40B4-BE49-F238E27FC236}">
                <a16:creationId xmlns:a16="http://schemas.microsoft.com/office/drawing/2014/main" id="{94AAAA10-5C00-3247-A770-A4EA6ABE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7182" r="26325" b="12753"/>
          <a:stretch>
            <a:fillRect/>
          </a:stretch>
        </p:blipFill>
        <p:spPr>
          <a:xfrm>
            <a:off x="10925978" y="137654"/>
            <a:ext cx="1065356" cy="1031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036FC4-C6F0-DFA8-A679-244A7480A829}"/>
              </a:ext>
            </a:extLst>
          </p:cNvPr>
          <p:cNvSpPr/>
          <p:nvPr/>
        </p:nvSpPr>
        <p:spPr>
          <a:xfrm>
            <a:off x="758510" y="34725"/>
            <a:ext cx="10633390" cy="7361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2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PROJECT TECHNICAL SUPPORT</a:t>
            </a:r>
            <a:endParaRPr lang="en-US" sz="2400" noProof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47A12-29CE-CC81-A885-67C6E334C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43" y="990999"/>
            <a:ext cx="914400" cy="914400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C7A8F-1E6D-FB6B-A553-F4250CFAE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1843" y="2546130"/>
            <a:ext cx="914400" cy="914400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8" descr="Orbit Engineering &amp; Maintenance Services Sdn. Bhd. - Contact Us">
            <a:extLst>
              <a:ext uri="{FF2B5EF4-FFF2-40B4-BE49-F238E27FC236}">
                <a16:creationId xmlns:a16="http://schemas.microsoft.com/office/drawing/2014/main" id="{C4FC5188-26DE-A970-5E5F-96431CD0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03" y="4852703"/>
            <a:ext cx="1216744" cy="12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B1A8267-91EF-720F-8A3E-48D5C48C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53" y="5284815"/>
            <a:ext cx="1415449" cy="7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91CC28-B777-4D82-6747-FEA3628E5E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406" y="1278738"/>
            <a:ext cx="5082802" cy="34981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68BC2F-4F2A-E46D-FD12-075F7052C5CD}"/>
              </a:ext>
            </a:extLst>
          </p:cNvPr>
          <p:cNvSpPr txBox="1"/>
          <p:nvPr/>
        </p:nvSpPr>
        <p:spPr>
          <a:xfrm>
            <a:off x="2177971" y="1438611"/>
            <a:ext cx="2743200" cy="276999"/>
          </a:xfrm>
          <a:prstGeom prst="rect">
            <a:avLst/>
          </a:prstGeom>
          <a:solidFill>
            <a:srgbClr val="51535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TECHNICAL SUPPORT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F3BEA8-457B-83D7-50C3-6EC31767CAE0}"/>
              </a:ext>
            </a:extLst>
          </p:cNvPr>
          <p:cNvSpPr txBox="1"/>
          <p:nvPr/>
        </p:nvSpPr>
        <p:spPr>
          <a:xfrm>
            <a:off x="358956" y="1448398"/>
            <a:ext cx="1371600" cy="274320"/>
          </a:xfrm>
          <a:prstGeom prst="rect">
            <a:avLst/>
          </a:prstGeom>
          <a:solidFill>
            <a:srgbClr val="51535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DEVELOPMENT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521045D-87D3-6CB4-7E4F-FEEC1597059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0807"/>
          <a:stretch>
            <a:fillRect/>
          </a:stretch>
        </p:blipFill>
        <p:spPr>
          <a:xfrm>
            <a:off x="10274554" y="1508924"/>
            <a:ext cx="1712173" cy="31887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BDE5B34-88EF-215A-FD8B-FE47C85C3FDF}"/>
              </a:ext>
            </a:extLst>
          </p:cNvPr>
          <p:cNvSpPr txBox="1"/>
          <p:nvPr/>
        </p:nvSpPr>
        <p:spPr>
          <a:xfrm>
            <a:off x="10316893" y="1637021"/>
            <a:ext cx="1554480" cy="276999"/>
          </a:xfrm>
          <a:prstGeom prst="rect">
            <a:avLst/>
          </a:prstGeom>
          <a:solidFill>
            <a:srgbClr val="51535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A3F3A-6E0E-E5B5-4F09-3D0461139828}"/>
              </a:ext>
            </a:extLst>
          </p:cNvPr>
          <p:cNvSpPr txBox="1"/>
          <p:nvPr/>
        </p:nvSpPr>
        <p:spPr>
          <a:xfrm>
            <a:off x="7618509" y="6211939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Page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7190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104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Calisto MT</vt:lpstr>
      <vt:lpstr>HELVETICA</vt:lpstr>
      <vt:lpstr>Univers Condensed</vt:lpstr>
      <vt:lpstr>Verdana</vt:lpstr>
      <vt:lpstr>ChronicleVTI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SBASE.LIVE MS.M.IDRIS</dc:creator>
  <cp:lastModifiedBy>C.UJA.HOT MD Shahzar Idris</cp:lastModifiedBy>
  <cp:revision>209</cp:revision>
  <dcterms:created xsi:type="dcterms:W3CDTF">2025-01-02T08:49:55Z</dcterms:created>
  <dcterms:modified xsi:type="dcterms:W3CDTF">2025-08-12T16:29:42Z</dcterms:modified>
</cp:coreProperties>
</file>